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257" r:id="rId4"/>
    <p:sldId id="261" r:id="rId5"/>
    <p:sldId id="321" r:id="rId6"/>
    <p:sldId id="326" r:id="rId7"/>
    <p:sldId id="325" r:id="rId8"/>
    <p:sldId id="323" r:id="rId9"/>
    <p:sldId id="260" r:id="rId10"/>
    <p:sldId id="259" r:id="rId11"/>
    <p:sldId id="258" r:id="rId12"/>
    <p:sldId id="262" r:id="rId13"/>
    <p:sldId id="319" r:id="rId14"/>
    <p:sldId id="320" r:id="rId15"/>
    <p:sldId id="318" r:id="rId16"/>
    <p:sldId id="32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27" r:id="rId70"/>
    <p:sldId id="330" r:id="rId71"/>
    <p:sldId id="315" r:id="rId72"/>
    <p:sldId id="329" r:id="rId73"/>
    <p:sldId id="328" r:id="rId74"/>
    <p:sldId id="316" r:id="rId75"/>
    <p:sldId id="317" r:id="rId76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 varScale="1">
        <p:scale>
          <a:sx n="86" d="100"/>
          <a:sy n="86" d="100"/>
        </p:scale>
        <p:origin x="15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7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6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9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5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4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7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4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7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1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DDD37-5721-42E3-8812-CD46FD2D39D3}" type="datetimeFigureOut">
              <a:rPr lang="cs-CZ" smtClean="0"/>
              <a:t>10.12.2018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CE81-9540-4D61-8F12-BF8C9D11D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06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869085" y="476672"/>
            <a:ext cx="5369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Škola </a:t>
            </a:r>
          </a:p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 Brumově-Bylnici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90265" y="4005064"/>
            <a:ext cx="3527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říve a nyní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8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47464"/>
            <a:ext cx="9144000" cy="6542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63"/>
            <a:ext cx="9144000" cy="555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" y="0"/>
            <a:ext cx="9070258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31417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 roce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3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" y="0"/>
            <a:ext cx="9134708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965" y="6162675"/>
            <a:ext cx="83884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Také zde se učilo před rokem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7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"/>
            <a:ext cx="9144000" cy="681862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932040" y="6021288"/>
            <a:ext cx="31417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Tady také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6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"/>
            <a:ext cx="9144000" cy="685334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419872" y="6021288"/>
            <a:ext cx="46538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zde byly dříve třídy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6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13"/>
            <a:ext cx="9144000" cy="6148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0" y="353943"/>
            <a:ext cx="31417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Třídy v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Sidonii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7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15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0" y="0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Začíná se stavět nová škola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1996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3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13"/>
            <a:ext cx="9144000" cy="655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0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472"/>
            <a:ext cx="9144000" cy="558105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9871" y="-86"/>
            <a:ext cx="4653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„Měšťanka“ 1931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1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7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9144000" cy="6303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37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8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"/>
            <a:ext cx="9144000" cy="638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7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63"/>
            <a:ext cx="9144000" cy="6338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5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4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5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63"/>
            <a:ext cx="9144000" cy="6237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9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9144000" cy="648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6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9144000" cy="5376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6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9144000" cy="6192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7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9144000" cy="6357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25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9144000" cy="632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6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9144000" cy="648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7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9144000" cy="63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8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5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6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88"/>
            <a:ext cx="9144000" cy="6218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3"/>
            <a:ext cx="9144000" cy="632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5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238"/>
            <a:ext cx="9144000" cy="5595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7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79512" y="116632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1.Září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9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9144000" cy="628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5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3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688"/>
            <a:ext cx="9144000" cy="6269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5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048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0" y="0"/>
            <a:ext cx="80283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Vlasta Macháčová – ředitelka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6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667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0" y="0"/>
            <a:ext cx="8676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Karel </a:t>
            </a:r>
            <a:r>
              <a:rPr lang="cs-CZ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Šimšálek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starosta města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6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9144000" cy="631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2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5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Současné pohledy do školy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7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203" y="0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bazén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0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7"/>
            <a:ext cx="9144000" cy="68117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5514"/>
            <a:ext cx="68042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Opuštěná škola po roce1998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4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11560" y="188640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dřevodílny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8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7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260648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„</a:t>
            </a:r>
            <a:r>
              <a:rPr lang="cs-CZ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Svitálkova</a:t>
            </a:r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zeměpisná galerie“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2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galerie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1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85922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Žákovská výzdoba k přírodovědným učebnám</a:t>
            </a:r>
            <a:endParaRPr lang="cs-CZ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64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Učebna s interaktivní tabulí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7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Sborovna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Bufet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Družina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8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30"/>
            <a:ext cx="9144000" cy="602753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9871" y="353857"/>
            <a:ext cx="4653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Škola v Bylnici 1920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45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Jídelna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4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Školní klub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Sportovní hala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53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" y="476672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Učebna na 1.stupni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4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„Jazykovka“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8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Fyzika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4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„Hudebka“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„</a:t>
            </a:r>
            <a:r>
              <a:rPr lang="cs-CZ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Počítačovka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“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75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Přírodopis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9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2204" y="11043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Chemie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66"/>
            <a:ext cx="9144000" cy="63668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1230" y="245566"/>
            <a:ext cx="1413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1945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0510" y="42654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Chemie - laboratoř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„Výtvarka“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8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83567" y="364986"/>
            <a:ext cx="39375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Dějepis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2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" y="364986"/>
            <a:ext cx="9144000" cy="6096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83567" y="364986"/>
            <a:ext cx="39375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Galerie OKO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04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2204" y="364986"/>
            <a:ext cx="70922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Zeměpis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6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9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" y="0"/>
            <a:ext cx="908271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31417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 roce</a:t>
            </a:r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1998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5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3582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-24730" y="116632"/>
            <a:ext cx="47160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Škola v Brumově</a:t>
            </a:r>
            <a:endParaRPr lang="cs-CZ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6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118</Words>
  <Application>Microsoft Office PowerPoint</Application>
  <PresentationFormat>Předvádění na obrazovce (4:3)</PresentationFormat>
  <Paragraphs>43</Paragraphs>
  <Slides>75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8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Učitel</dc:creator>
  <cp:lastModifiedBy>Roman Rydval</cp:lastModifiedBy>
  <cp:revision>20</cp:revision>
  <dcterms:created xsi:type="dcterms:W3CDTF">2018-11-12T14:03:46Z</dcterms:created>
  <dcterms:modified xsi:type="dcterms:W3CDTF">2018-12-10T14:32:29Z</dcterms:modified>
</cp:coreProperties>
</file>